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20"/>
  </p:notesMasterIdLst>
  <p:handoutMasterIdLst>
    <p:handoutMasterId r:id="rId21"/>
  </p:handoutMasterIdLst>
  <p:sldIdLst>
    <p:sldId id="257" r:id="rId2"/>
    <p:sldId id="258" r:id="rId3"/>
    <p:sldId id="259" r:id="rId4"/>
    <p:sldId id="260" r:id="rId5"/>
    <p:sldId id="268" r:id="rId6"/>
    <p:sldId id="261" r:id="rId7"/>
    <p:sldId id="262" r:id="rId8"/>
    <p:sldId id="269" r:id="rId9"/>
    <p:sldId id="263" r:id="rId10"/>
    <p:sldId id="264" r:id="rId11"/>
    <p:sldId id="270" r:id="rId12"/>
    <p:sldId id="265" r:id="rId13"/>
    <p:sldId id="272" r:id="rId14"/>
    <p:sldId id="266" r:id="rId15"/>
    <p:sldId id="273" r:id="rId16"/>
    <p:sldId id="267" r:id="rId17"/>
    <p:sldId id="274" r:id="rId18"/>
    <p:sldId id="271" r:id="rId19"/>
  </p:sldIdLst>
  <p:sldSz cx="12192000" cy="6858000"/>
  <p:notesSz cx="6858000" cy="9144000"/>
  <p:defaultTextStyle>
    <a:defPPr rtl="0">
      <a:defRPr lang="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0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0" y="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CAEEA8C-D79B-4D7E-9B24-9CDE292BA524}" type="datetime1">
              <a:rPr lang="hu-HU" smtClean="0"/>
              <a:t>2024. 05. 03.</a:t>
            </a:fld>
            <a:endParaRPr lang="en-US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747FBB5-06FC-4B7C-805A-71D5B2DC73D7}" type="datetime1">
              <a:rPr lang="hu-HU" smtClean="0"/>
              <a:t>2024. 05. 03.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"/>
              <a:t>Mintaszöveg szerkesztése</a:t>
            </a:r>
            <a:endParaRPr lang="en-US"/>
          </a:p>
          <a:p>
            <a:pPr lvl="1" rtl="0"/>
            <a:r>
              <a:rPr lang="hu"/>
              <a:t>Második szint</a:t>
            </a:r>
          </a:p>
          <a:p>
            <a:pPr lvl="2" rtl="0"/>
            <a:r>
              <a:rPr lang="hu"/>
              <a:t>Harmadik szint</a:t>
            </a:r>
          </a:p>
          <a:p>
            <a:pPr lvl="3" rtl="0"/>
            <a:r>
              <a:rPr lang="hu"/>
              <a:t>Negyedik szint</a:t>
            </a:r>
          </a:p>
          <a:p>
            <a:pPr lvl="4" rtl="0"/>
            <a:r>
              <a:rPr lang="hu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églalap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hu-HU"/>
              <a:t>Kattintson ide az alcím mintájának szerkesztéséhez</a:t>
            </a:r>
            <a:endParaRPr lang="en-US" dirty="0"/>
          </a:p>
        </p:txBody>
      </p:sp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átum helye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9E5F8B-C0C0-4B90-909B-D74267390778}" type="datetime1">
              <a:rPr lang="hu-HU" smtClean="0"/>
              <a:t>2024. 05. 03.</a:t>
            </a:fld>
            <a:endParaRPr lang="en-US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8F2378-D795-4356-944B-E8E7E6619F8D}" type="datetime1">
              <a:rPr lang="hu-HU" smtClean="0"/>
              <a:t>2024. 05. 03.</a:t>
            </a:fld>
            <a:endParaRPr lang="en-US" dirty="0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églalap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üggőleges cím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hu" dirty="0"/>
              <a:t>Mintacím stílusának szerkesztése</a:t>
            </a:r>
            <a:endParaRPr lang="en-US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FC19FB-55E1-406B-B7E8-13185ED76BF1}" type="datetime1">
              <a:rPr lang="hu-HU" smtClean="0"/>
              <a:t>2024. 05. 03.</a:t>
            </a:fld>
            <a:endParaRPr lang="en-US" dirty="0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Dia számának helye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3DC00C9-4F95-417E-BC75-9AB88F3EB5E6}" type="datetime1">
              <a:rPr lang="hu-HU" smtClean="0"/>
              <a:t>2024. 05. 03.</a:t>
            </a:fld>
            <a:endParaRPr lang="en-US" dirty="0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églalap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átum helye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FFDFAF3-0D62-4D1D-BD8E-B3574060A218}" type="datetime1">
              <a:rPr lang="hu-HU" smtClean="0"/>
              <a:t>2024. 05. 03.</a:t>
            </a:fld>
            <a:endParaRPr lang="en-US" dirty="0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Dia számának helye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ím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2" name="Dátum helye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B56D3F-AD39-462A-9AE5-D8B4258A7D70}" type="datetime1">
              <a:rPr lang="hu-HU" smtClean="0"/>
              <a:t>2024. 05. 03.</a:t>
            </a:fld>
            <a:endParaRPr lang="en-US" dirty="0"/>
          </a:p>
        </p:txBody>
      </p:sp>
      <p:sp>
        <p:nvSpPr>
          <p:cNvPr id="9" name="Élőláb helye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Dia számának helye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9"/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hu" dirty="0"/>
              <a:t>Mintacím stílusának szerkesztése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2" name="Dátum helye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DB4B0B-F58C-4E09-A8D0-6C9829E738F5}" type="datetime1">
              <a:rPr lang="hu-HU" smtClean="0"/>
              <a:t>2024. 05. 03.</a:t>
            </a:fld>
            <a:endParaRPr lang="en-US" dirty="0"/>
          </a:p>
        </p:txBody>
      </p:sp>
      <p:sp>
        <p:nvSpPr>
          <p:cNvPr id="11" name="Élőláb helye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Dia számának helye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6" name="Dátum helye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F97517-8E79-4B36-BDAC-B491A8C38CFF}" type="datetime1">
              <a:rPr lang="hu-HU" smtClean="0"/>
              <a:t>2024. 05. 03.</a:t>
            </a:fld>
            <a:endParaRPr lang="en-US" dirty="0"/>
          </a:p>
        </p:txBody>
      </p:sp>
      <p:sp>
        <p:nvSpPr>
          <p:cNvPr id="7" name="Élőláb helye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Dia számának helye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églalap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átum helye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9DBA4BE-2F5E-4084-A7CE-4E56814F3F42}" type="datetime1">
              <a:rPr lang="hu-HU" smtClean="0"/>
              <a:t>2024. 05. 03.</a:t>
            </a:fld>
            <a:endParaRPr lang="en-US" dirty="0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76829ACE-307A-417A-8C22-FF9BAE9008E7}" type="datetime1">
              <a:rPr lang="hu-HU" smtClean="0"/>
              <a:t>2024. 05. 03.</a:t>
            </a:fld>
            <a:endParaRPr lang="en-US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E811A51D-7981-47DF-A25B-B843283A527C}" type="datetime1">
              <a:rPr lang="hu-HU" smtClean="0"/>
              <a:t>2024. 05. 03.</a:t>
            </a:fld>
            <a:endParaRPr lang="en-US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hu"/>
              <a:t>Mintacím stílusának szerkesztése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hu"/>
              <a:t>Mintaszöveg szerkesztése</a:t>
            </a:r>
          </a:p>
          <a:p>
            <a:pPr lvl="1" rtl="0"/>
            <a:r>
              <a:rPr lang="hu"/>
              <a:t>Második szint</a:t>
            </a:r>
          </a:p>
          <a:p>
            <a:pPr lvl="2" rtl="0"/>
            <a:r>
              <a:rPr lang="hu"/>
              <a:t>Harmadik szint</a:t>
            </a:r>
          </a:p>
          <a:p>
            <a:pPr lvl="3" rtl="0"/>
            <a:r>
              <a:rPr lang="hu"/>
              <a:t>Negyedik szint</a:t>
            </a:r>
          </a:p>
          <a:p>
            <a:pPr lvl="4" rtl="0"/>
            <a:r>
              <a:rPr lang="hu"/>
              <a:t>Ötödik szint</a:t>
            </a:r>
            <a:endParaRPr lang="en-US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BB79EBFC-01B3-48F8-A130-8344AF273ED8}" type="datetime1">
              <a:rPr lang="hu-HU" smtClean="0"/>
              <a:t>2024. 05. 03.</a:t>
            </a:fld>
            <a:endParaRPr lang="en-US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Téglalap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/>
          </a:bodyPr>
          <a:lstStyle/>
          <a:p>
            <a:pPr rtl="0"/>
            <a:r>
              <a:rPr lang="hu" sz="8000"/>
              <a:t>Title Lorem Ipsum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 rtlCol="0">
            <a:normAutofit/>
          </a:bodyPr>
          <a:lstStyle/>
          <a:p>
            <a:pPr rtl="0"/>
            <a:r>
              <a:rPr lang="hu" sz="2400">
                <a:solidFill>
                  <a:schemeClr val="tx1">
                    <a:lumMod val="85000"/>
                    <a:lumOff val="15000"/>
                  </a:schemeClr>
                </a:solidFill>
              </a:rPr>
              <a:t>Sit Dolor Amet</a:t>
            </a:r>
          </a:p>
        </p:txBody>
      </p:sp>
      <p:pic>
        <p:nvPicPr>
          <p:cNvPr id="5" name="Kép 4" descr="Épületet, ülőhelyet, padot és oldalt ábrázoló kép&#10;&#10;Automatikusan létrehozott leírás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Egyenes összekötő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átum helye 3">
            <a:extLst>
              <a:ext uri="{FF2B5EF4-FFF2-40B4-BE49-F238E27FC236}">
                <a16:creationId xmlns:a16="http://schemas.microsoft.com/office/drawing/2014/main" id="{0761F7A6-1DCA-E489-9F13-C4B1C2D179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E3DC00C9-4F95-417E-BC75-9AB88F3EB5E6}" type="datetime1">
              <a:rPr lang="hu-HU" smtClean="0"/>
              <a:pPr rtl="0">
                <a:spcAft>
                  <a:spcPts val="600"/>
                </a:spcAft>
              </a:pPr>
              <a:t>2024. 05. 03.</a:t>
            </a:fld>
            <a:endParaRPr lang="en-US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E2B2E6C-B96D-F7D4-26EC-A63AAB8B5665}"/>
              </a:ext>
            </a:extLst>
          </p:cNvPr>
          <p:cNvSpPr txBox="1"/>
          <p:nvPr/>
        </p:nvSpPr>
        <p:spPr>
          <a:xfrm>
            <a:off x="310392" y="1157682"/>
            <a:ext cx="2480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MCSWorld</a:t>
            </a:r>
            <a: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hu-HU" sz="18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2024.04.19</a:t>
            </a:r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D01EE7F-2C47-C521-AE1D-4CEFA2E099AA}"/>
              </a:ext>
            </a:extLst>
          </p:cNvPr>
          <p:cNvSpPr txBox="1"/>
          <p:nvPr/>
        </p:nvSpPr>
        <p:spPr>
          <a:xfrm>
            <a:off x="310392" y="212241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3930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79A818FA-CF4B-DACC-6E56-096D70401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189" y="0"/>
            <a:ext cx="5782811" cy="643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329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átum helye 3">
            <a:extLst>
              <a:ext uri="{FF2B5EF4-FFF2-40B4-BE49-F238E27FC236}">
                <a16:creationId xmlns:a16="http://schemas.microsoft.com/office/drawing/2014/main" id="{0761F7A6-1DCA-E489-9F13-C4B1C2D179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E3DC00C9-4F95-417E-BC75-9AB88F3EB5E6}" type="datetime1">
              <a:rPr lang="hu-HU" smtClean="0"/>
              <a:pPr rtl="0">
                <a:spcAft>
                  <a:spcPts val="600"/>
                </a:spcAft>
              </a:pPr>
              <a:t>2024. 05. 03.</a:t>
            </a:fld>
            <a:endParaRPr lang="en-US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E2B2E6C-B96D-F7D4-26EC-A63AAB8B5665}"/>
              </a:ext>
            </a:extLst>
          </p:cNvPr>
          <p:cNvSpPr txBox="1"/>
          <p:nvPr/>
        </p:nvSpPr>
        <p:spPr>
          <a:xfrm>
            <a:off x="310392" y="1157682"/>
            <a:ext cx="2480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MCSWorld</a:t>
            </a:r>
            <a: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hu-HU" sz="18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2024.05.03</a:t>
            </a:r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D01EE7F-2C47-C521-AE1D-4CEFA2E099AA}"/>
              </a:ext>
            </a:extLst>
          </p:cNvPr>
          <p:cNvSpPr txBox="1"/>
          <p:nvPr/>
        </p:nvSpPr>
        <p:spPr>
          <a:xfrm>
            <a:off x="310392" y="2122415"/>
            <a:ext cx="709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3970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3C669D3E-91A9-7973-BE2E-8F0D9C62F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900" y="0"/>
            <a:ext cx="6896100" cy="637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740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átum helye 3">
            <a:extLst>
              <a:ext uri="{FF2B5EF4-FFF2-40B4-BE49-F238E27FC236}">
                <a16:creationId xmlns:a16="http://schemas.microsoft.com/office/drawing/2014/main" id="{0761F7A6-1DCA-E489-9F13-C4B1C2D179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E3DC00C9-4F95-417E-BC75-9AB88F3EB5E6}" type="datetime1">
              <a:rPr lang="hu-HU" smtClean="0"/>
              <a:pPr rtl="0">
                <a:spcAft>
                  <a:spcPts val="600"/>
                </a:spcAft>
              </a:pPr>
              <a:t>2024. 05. 03.</a:t>
            </a:fld>
            <a:endParaRPr lang="en-US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E2B2E6C-B96D-F7D4-26EC-A63AAB8B5665}"/>
              </a:ext>
            </a:extLst>
          </p:cNvPr>
          <p:cNvSpPr txBox="1"/>
          <p:nvPr/>
        </p:nvSpPr>
        <p:spPr>
          <a:xfrm>
            <a:off x="310392" y="1157682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MuddyCearmicArt</a:t>
            </a:r>
            <a: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hu-HU" sz="18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2024.04.19</a:t>
            </a:r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D01EE7F-2C47-C521-AE1D-4CEFA2E099AA}"/>
              </a:ext>
            </a:extLst>
          </p:cNvPr>
          <p:cNvSpPr txBox="1"/>
          <p:nvPr/>
        </p:nvSpPr>
        <p:spPr>
          <a:xfrm>
            <a:off x="310392" y="212241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2804</a:t>
            </a:r>
          </a:p>
        </p:txBody>
      </p:sp>
      <p:pic>
        <p:nvPicPr>
          <p:cNvPr id="2" name="Kép 1" descr="A képen szöveg, képernyőkép látható&#10;&#10;Automatikusan generált leírás">
            <a:extLst>
              <a:ext uri="{FF2B5EF4-FFF2-40B4-BE49-F238E27FC236}">
                <a16:creationId xmlns:a16="http://schemas.microsoft.com/office/drawing/2014/main" id="{19E42D11-0E3A-7669-E2CF-313F23280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723" y="20869"/>
            <a:ext cx="7561277" cy="633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76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átum helye 3">
            <a:extLst>
              <a:ext uri="{FF2B5EF4-FFF2-40B4-BE49-F238E27FC236}">
                <a16:creationId xmlns:a16="http://schemas.microsoft.com/office/drawing/2014/main" id="{0761F7A6-1DCA-E489-9F13-C4B1C2D179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E3DC00C9-4F95-417E-BC75-9AB88F3EB5E6}" type="datetime1">
              <a:rPr lang="hu-HU" smtClean="0"/>
              <a:pPr rtl="0">
                <a:spcAft>
                  <a:spcPts val="600"/>
                </a:spcAft>
              </a:pPr>
              <a:t>2024. 05. 03.</a:t>
            </a:fld>
            <a:endParaRPr lang="en-US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E2B2E6C-B96D-F7D4-26EC-A63AAB8B5665}"/>
              </a:ext>
            </a:extLst>
          </p:cNvPr>
          <p:cNvSpPr txBox="1"/>
          <p:nvPr/>
        </p:nvSpPr>
        <p:spPr>
          <a:xfrm>
            <a:off x="310392" y="1157682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MuddyCearmicArt</a:t>
            </a:r>
            <a: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hu-HU" sz="18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2024.05.03</a:t>
            </a:r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D01EE7F-2C47-C521-AE1D-4CEFA2E099AA}"/>
              </a:ext>
            </a:extLst>
          </p:cNvPr>
          <p:cNvSpPr txBox="1"/>
          <p:nvPr/>
        </p:nvSpPr>
        <p:spPr>
          <a:xfrm>
            <a:off x="310392" y="212241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2888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D6540AC-C36F-1F40-DBC9-7BACD1AFD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152" y="70821"/>
            <a:ext cx="7243848" cy="505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76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átum helye 3">
            <a:extLst>
              <a:ext uri="{FF2B5EF4-FFF2-40B4-BE49-F238E27FC236}">
                <a16:creationId xmlns:a16="http://schemas.microsoft.com/office/drawing/2014/main" id="{0761F7A6-1DCA-E489-9F13-C4B1C2D179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E3DC00C9-4F95-417E-BC75-9AB88F3EB5E6}" type="datetime1">
              <a:rPr lang="hu-HU" smtClean="0"/>
              <a:pPr rtl="0">
                <a:spcAft>
                  <a:spcPts val="600"/>
                </a:spcAft>
              </a:pPr>
              <a:t>2024. 05. 03.</a:t>
            </a:fld>
            <a:endParaRPr lang="en-US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E2B2E6C-B96D-F7D4-26EC-A63AAB8B5665}"/>
              </a:ext>
            </a:extLst>
          </p:cNvPr>
          <p:cNvSpPr txBox="1"/>
          <p:nvPr/>
        </p:nvSpPr>
        <p:spPr>
          <a:xfrm>
            <a:off x="310392" y="1157682"/>
            <a:ext cx="304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TramaiCeramics</a:t>
            </a:r>
            <a: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hu-HU" sz="18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2024.04.19</a:t>
            </a:r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D01EE7F-2C47-C521-AE1D-4CEFA2E099AA}"/>
              </a:ext>
            </a:extLst>
          </p:cNvPr>
          <p:cNvSpPr txBox="1"/>
          <p:nvPr/>
        </p:nvSpPr>
        <p:spPr>
          <a:xfrm>
            <a:off x="310392" y="212241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8223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172BD36-EBFD-F235-6C1B-65F9EA431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637" y="1"/>
            <a:ext cx="8611363" cy="492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54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átum helye 3">
            <a:extLst>
              <a:ext uri="{FF2B5EF4-FFF2-40B4-BE49-F238E27FC236}">
                <a16:creationId xmlns:a16="http://schemas.microsoft.com/office/drawing/2014/main" id="{0761F7A6-1DCA-E489-9F13-C4B1C2D179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E3DC00C9-4F95-417E-BC75-9AB88F3EB5E6}" type="datetime1">
              <a:rPr lang="hu-HU" smtClean="0"/>
              <a:pPr rtl="0">
                <a:spcAft>
                  <a:spcPts val="600"/>
                </a:spcAft>
              </a:pPr>
              <a:t>2024. 05. 03.</a:t>
            </a:fld>
            <a:endParaRPr lang="en-US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E2B2E6C-B96D-F7D4-26EC-A63AAB8B5665}"/>
              </a:ext>
            </a:extLst>
          </p:cNvPr>
          <p:cNvSpPr txBox="1"/>
          <p:nvPr/>
        </p:nvSpPr>
        <p:spPr>
          <a:xfrm>
            <a:off x="310392" y="1157682"/>
            <a:ext cx="304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TramaiCeramics</a:t>
            </a:r>
            <a: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hu-HU" sz="18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2024.05.03</a:t>
            </a:r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D01EE7F-2C47-C521-AE1D-4CEFA2E099AA}"/>
              </a:ext>
            </a:extLst>
          </p:cNvPr>
          <p:cNvSpPr txBox="1"/>
          <p:nvPr/>
        </p:nvSpPr>
        <p:spPr>
          <a:xfrm>
            <a:off x="310392" y="2122415"/>
            <a:ext cx="709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8251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AC50EE17-C8A4-ADC2-31FA-325F3F1C4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957" y="0"/>
            <a:ext cx="6330043" cy="630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92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átum helye 3">
            <a:extLst>
              <a:ext uri="{FF2B5EF4-FFF2-40B4-BE49-F238E27FC236}">
                <a16:creationId xmlns:a16="http://schemas.microsoft.com/office/drawing/2014/main" id="{0761F7A6-1DCA-E489-9F13-C4B1C2D179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E3DC00C9-4F95-417E-BC75-9AB88F3EB5E6}" type="datetime1">
              <a:rPr lang="hu-HU" smtClean="0"/>
              <a:pPr rtl="0">
                <a:spcAft>
                  <a:spcPts val="600"/>
                </a:spcAft>
              </a:pPr>
              <a:t>2024. 05. 03.</a:t>
            </a:fld>
            <a:endParaRPr lang="en-US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E2B2E6C-B96D-F7D4-26EC-A63AAB8B5665}"/>
              </a:ext>
            </a:extLst>
          </p:cNvPr>
          <p:cNvSpPr txBox="1"/>
          <p:nvPr/>
        </p:nvSpPr>
        <p:spPr>
          <a:xfrm>
            <a:off x="310392" y="1157682"/>
            <a:ext cx="3263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RuthPikeCeramics</a:t>
            </a:r>
            <a: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hu-HU" sz="18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2024.04.19</a:t>
            </a:r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D01EE7F-2C47-C521-AE1D-4CEFA2E099AA}"/>
              </a:ext>
            </a:extLst>
          </p:cNvPr>
          <p:cNvSpPr txBox="1"/>
          <p:nvPr/>
        </p:nvSpPr>
        <p:spPr>
          <a:xfrm>
            <a:off x="310392" y="2122415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7344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8B3C07CD-6A3E-908D-D26D-D293DB925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131" y="0"/>
            <a:ext cx="8693870" cy="606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76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átum helye 3">
            <a:extLst>
              <a:ext uri="{FF2B5EF4-FFF2-40B4-BE49-F238E27FC236}">
                <a16:creationId xmlns:a16="http://schemas.microsoft.com/office/drawing/2014/main" id="{0761F7A6-1DCA-E489-9F13-C4B1C2D179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E3DC00C9-4F95-417E-BC75-9AB88F3EB5E6}" type="datetime1">
              <a:rPr lang="hu-HU" smtClean="0"/>
              <a:pPr rtl="0">
                <a:spcAft>
                  <a:spcPts val="600"/>
                </a:spcAft>
              </a:pPr>
              <a:t>2024. 05. 03.</a:t>
            </a:fld>
            <a:endParaRPr lang="en-US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E2B2E6C-B96D-F7D4-26EC-A63AAB8B5665}"/>
              </a:ext>
            </a:extLst>
          </p:cNvPr>
          <p:cNvSpPr txBox="1"/>
          <p:nvPr/>
        </p:nvSpPr>
        <p:spPr>
          <a:xfrm>
            <a:off x="310392" y="1157682"/>
            <a:ext cx="3263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RuthPikeCeramics</a:t>
            </a:r>
            <a: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hu-HU" sz="18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2024.05.03</a:t>
            </a:r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D01EE7F-2C47-C521-AE1D-4CEFA2E099AA}"/>
              </a:ext>
            </a:extLst>
          </p:cNvPr>
          <p:cNvSpPr txBox="1"/>
          <p:nvPr/>
        </p:nvSpPr>
        <p:spPr>
          <a:xfrm>
            <a:off x="310392" y="212241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7392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A0E8863-C8C1-6CB3-95AB-4AADBBF36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0"/>
            <a:ext cx="7543800" cy="637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09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átum helye 3">
            <a:extLst>
              <a:ext uri="{FF2B5EF4-FFF2-40B4-BE49-F238E27FC236}">
                <a16:creationId xmlns:a16="http://schemas.microsoft.com/office/drawing/2014/main" id="{0761F7A6-1DCA-E489-9F13-C4B1C2D179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E3DC00C9-4F95-417E-BC75-9AB88F3EB5E6}" type="datetime1">
              <a:rPr lang="hu-HU" smtClean="0"/>
              <a:pPr rtl="0">
                <a:spcAft>
                  <a:spcPts val="600"/>
                </a:spcAft>
              </a:pPr>
              <a:t>2024. 05. 03.</a:t>
            </a:fld>
            <a:endParaRPr lang="en-US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E2B2E6C-B96D-F7D4-26EC-A63AAB8B5665}"/>
              </a:ext>
            </a:extLst>
          </p:cNvPr>
          <p:cNvSpPr txBox="1"/>
          <p:nvPr/>
        </p:nvSpPr>
        <p:spPr>
          <a:xfrm>
            <a:off x="310392" y="1157682"/>
            <a:ext cx="3485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0" i="0">
                <a:solidFill>
                  <a:srgbClr val="222222"/>
                </a:solidFill>
                <a:effectLst/>
                <a:highlight>
                  <a:srgbClr val="FAFAFA"/>
                </a:highlight>
                <a:latin typeface="Guardian-EgypTT"/>
              </a:rPr>
              <a:t>SamBradfordCeramics</a:t>
            </a:r>
            <a:r>
              <a:rPr lang="hu-HU" sz="18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hu-HU" sz="18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2024.05.03</a:t>
            </a:r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D01EE7F-2C47-C521-AE1D-4CEFA2E099AA}"/>
              </a:ext>
            </a:extLst>
          </p:cNvPr>
          <p:cNvSpPr txBox="1"/>
          <p:nvPr/>
        </p:nvSpPr>
        <p:spPr>
          <a:xfrm>
            <a:off x="310392" y="212241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23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56DE29C-9E95-26D0-552F-3AFCCDEBC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429" y="0"/>
            <a:ext cx="6803571" cy="63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églalap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rtlCol="0" anchor="ctr">
            <a:normAutofit/>
          </a:bodyPr>
          <a:lstStyle/>
          <a:p>
            <a:pPr lvl="0" rtl="0"/>
            <a:r>
              <a:rPr lang="hu" sz="4800" i="1" dirty="0">
                <a:solidFill>
                  <a:srgbClr val="FFFFFF"/>
                </a:solidFill>
              </a:rPr>
              <a:t>A legjobb árajánlata, amely tükrözi a hozzáállását... „Kis lépés az embernek, hatalmas ugrás az emberiségnek.“</a:t>
            </a:r>
          </a:p>
        </p:txBody>
      </p:sp>
      <p:sp>
        <p:nvSpPr>
          <p:cNvPr id="49" name="Téglalap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hu">
                <a:solidFill>
                  <a:srgbClr val="FFFFFF"/>
                </a:solidFill>
              </a:rPr>
              <a:t>– Neil Armstrong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átum helye 3">
            <a:extLst>
              <a:ext uri="{FF2B5EF4-FFF2-40B4-BE49-F238E27FC236}">
                <a16:creationId xmlns:a16="http://schemas.microsoft.com/office/drawing/2014/main" id="{0761F7A6-1DCA-E489-9F13-C4B1C2D179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E3DC00C9-4F95-417E-BC75-9AB88F3EB5E6}" type="datetime1">
              <a:rPr lang="hu-HU" smtClean="0"/>
              <a:pPr rtl="0">
                <a:spcAft>
                  <a:spcPts val="600"/>
                </a:spcAft>
              </a:pPr>
              <a:t>2024. 05. 03.</a:t>
            </a:fld>
            <a:endParaRPr lang="en-US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A8F3A21-F41A-37BC-C0AC-209678700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315" y="0"/>
            <a:ext cx="8697685" cy="6352783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EE2B2E6C-B96D-F7D4-26EC-A63AAB8B5665}"/>
              </a:ext>
            </a:extLst>
          </p:cNvPr>
          <p:cNvSpPr txBox="1"/>
          <p:nvPr/>
        </p:nvSpPr>
        <p:spPr>
          <a:xfrm>
            <a:off x="318781" y="1208015"/>
            <a:ext cx="3318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LoriShaulCeramics</a:t>
            </a: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hu-HU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2024.04.08</a:t>
            </a:r>
            <a:endParaRPr lang="hu-HU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7D907C46-B040-F4FD-2917-8A104079E4A9}"/>
              </a:ext>
            </a:extLst>
          </p:cNvPr>
          <p:cNvSpPr txBox="1"/>
          <p:nvPr/>
        </p:nvSpPr>
        <p:spPr>
          <a:xfrm>
            <a:off x="318781" y="2097248"/>
            <a:ext cx="693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1376</a:t>
            </a:r>
          </a:p>
        </p:txBody>
      </p:sp>
    </p:spTree>
    <p:extLst>
      <p:ext uri="{BB962C8B-B14F-4D97-AF65-F5344CB8AC3E}">
        <p14:creationId xmlns:p14="http://schemas.microsoft.com/office/powerpoint/2010/main" val="1610432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átum helye 3">
            <a:extLst>
              <a:ext uri="{FF2B5EF4-FFF2-40B4-BE49-F238E27FC236}">
                <a16:creationId xmlns:a16="http://schemas.microsoft.com/office/drawing/2014/main" id="{0761F7A6-1DCA-E489-9F13-C4B1C2D179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E3DC00C9-4F95-417E-BC75-9AB88F3EB5E6}" type="datetime1">
              <a:rPr lang="hu-HU" smtClean="0"/>
              <a:pPr rtl="0">
                <a:spcAft>
                  <a:spcPts val="600"/>
                </a:spcAft>
              </a:pPr>
              <a:t>2024. 05. 03.</a:t>
            </a:fld>
            <a:endParaRPr lang="en-US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E2B2E6C-B96D-F7D4-26EC-A63AAB8B5665}"/>
              </a:ext>
            </a:extLst>
          </p:cNvPr>
          <p:cNvSpPr txBox="1"/>
          <p:nvPr/>
        </p:nvSpPr>
        <p:spPr>
          <a:xfrm>
            <a:off x="310392" y="1208015"/>
            <a:ext cx="3318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LoriShaulCeramics</a:t>
            </a: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hu-HU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2024.04.19</a:t>
            </a:r>
            <a:endParaRPr lang="hu-HU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hu-HU" dirty="0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2D4DCAF-2FEE-590A-F517-1CCCC1E10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270" y="0"/>
            <a:ext cx="8466730" cy="6082018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80221651-96C0-482F-BDFD-427FBF2A8827}"/>
              </a:ext>
            </a:extLst>
          </p:cNvPr>
          <p:cNvSpPr txBox="1"/>
          <p:nvPr/>
        </p:nvSpPr>
        <p:spPr>
          <a:xfrm>
            <a:off x="243281" y="3041009"/>
            <a:ext cx="32673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Érdekes hogy ha ugyanannyi az</a:t>
            </a:r>
          </a:p>
          <a:p>
            <a:r>
              <a:rPr lang="hu-HU" dirty="0"/>
              <a:t>eladás akkor miért másak a a</a:t>
            </a:r>
          </a:p>
          <a:p>
            <a:r>
              <a:rPr lang="hu-HU" dirty="0"/>
              <a:t>Termékek, de lehet a fotó miatt.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92082AFF-D62C-B4F6-B398-F147DEC1F8A6}"/>
              </a:ext>
            </a:extLst>
          </p:cNvPr>
          <p:cNvSpPr txBox="1"/>
          <p:nvPr/>
        </p:nvSpPr>
        <p:spPr>
          <a:xfrm>
            <a:off x="310392" y="2078345"/>
            <a:ext cx="693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1376</a:t>
            </a:r>
          </a:p>
        </p:txBody>
      </p:sp>
    </p:spTree>
    <p:extLst>
      <p:ext uri="{BB962C8B-B14F-4D97-AF65-F5344CB8AC3E}">
        <p14:creationId xmlns:p14="http://schemas.microsoft.com/office/powerpoint/2010/main" val="2522446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átum helye 3">
            <a:extLst>
              <a:ext uri="{FF2B5EF4-FFF2-40B4-BE49-F238E27FC236}">
                <a16:creationId xmlns:a16="http://schemas.microsoft.com/office/drawing/2014/main" id="{0761F7A6-1DCA-E489-9F13-C4B1C2D179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E3DC00C9-4F95-417E-BC75-9AB88F3EB5E6}" type="datetime1">
              <a:rPr lang="hu-HU" smtClean="0"/>
              <a:pPr rtl="0">
                <a:spcAft>
                  <a:spcPts val="600"/>
                </a:spcAft>
              </a:pPr>
              <a:t>2024. 05. 03.</a:t>
            </a:fld>
            <a:endParaRPr lang="en-US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E2B2E6C-B96D-F7D4-26EC-A63AAB8B5665}"/>
              </a:ext>
            </a:extLst>
          </p:cNvPr>
          <p:cNvSpPr txBox="1"/>
          <p:nvPr/>
        </p:nvSpPr>
        <p:spPr>
          <a:xfrm>
            <a:off x="310392" y="1208015"/>
            <a:ext cx="3318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LoriShaulCeramics</a:t>
            </a: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hu-HU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2024.05.03</a:t>
            </a:r>
            <a:endParaRPr lang="hu-HU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hu-HU" dirty="0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92082AFF-D62C-B4F6-B398-F147DEC1F8A6}"/>
              </a:ext>
            </a:extLst>
          </p:cNvPr>
          <p:cNvSpPr txBox="1"/>
          <p:nvPr/>
        </p:nvSpPr>
        <p:spPr>
          <a:xfrm>
            <a:off x="310392" y="2078345"/>
            <a:ext cx="7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1382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A495A2C-8165-F53A-68DB-E3A787C25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0" y="0"/>
            <a:ext cx="6908800" cy="640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20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átum helye 3">
            <a:extLst>
              <a:ext uri="{FF2B5EF4-FFF2-40B4-BE49-F238E27FC236}">
                <a16:creationId xmlns:a16="http://schemas.microsoft.com/office/drawing/2014/main" id="{0761F7A6-1DCA-E489-9F13-C4B1C2D179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E3DC00C9-4F95-417E-BC75-9AB88F3EB5E6}" type="datetime1">
              <a:rPr lang="hu-HU" smtClean="0"/>
              <a:pPr rtl="0">
                <a:spcAft>
                  <a:spcPts val="600"/>
                </a:spcAft>
              </a:pPr>
              <a:t>2024. 05. 03.</a:t>
            </a:fld>
            <a:endParaRPr lang="en-US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E2B2E6C-B96D-F7D4-26EC-A63AAB8B5665}"/>
              </a:ext>
            </a:extLst>
          </p:cNvPr>
          <p:cNvSpPr txBox="1"/>
          <p:nvPr/>
        </p:nvSpPr>
        <p:spPr>
          <a:xfrm>
            <a:off x="310392" y="1208015"/>
            <a:ext cx="2861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MadeinAflame</a:t>
            </a:r>
            <a: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hu-HU" sz="18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2024.04.08</a:t>
            </a:r>
            <a:endParaRPr lang="hu-HU" dirty="0"/>
          </a:p>
        </p:txBody>
      </p:sp>
      <p:pic>
        <p:nvPicPr>
          <p:cNvPr id="2" name="Kép 1" descr="A képen szöveg, képernyőkép látható&#10;&#10;Automatikusan generált leírás">
            <a:extLst>
              <a:ext uri="{FF2B5EF4-FFF2-40B4-BE49-F238E27FC236}">
                <a16:creationId xmlns:a16="http://schemas.microsoft.com/office/drawing/2014/main" id="{B10FD1BF-AD08-5ED9-5850-D8FE77F72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507" y="0"/>
            <a:ext cx="8304493" cy="6308924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7A0C8FBD-8631-4F08-D76F-9509577FC470}"/>
              </a:ext>
            </a:extLst>
          </p:cNvPr>
          <p:cNvSpPr txBox="1"/>
          <p:nvPr/>
        </p:nvSpPr>
        <p:spPr>
          <a:xfrm>
            <a:off x="310392" y="2164360"/>
            <a:ext cx="71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1145</a:t>
            </a:r>
          </a:p>
        </p:txBody>
      </p:sp>
    </p:spTree>
    <p:extLst>
      <p:ext uri="{BB962C8B-B14F-4D97-AF65-F5344CB8AC3E}">
        <p14:creationId xmlns:p14="http://schemas.microsoft.com/office/powerpoint/2010/main" val="2874212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átum helye 3">
            <a:extLst>
              <a:ext uri="{FF2B5EF4-FFF2-40B4-BE49-F238E27FC236}">
                <a16:creationId xmlns:a16="http://schemas.microsoft.com/office/drawing/2014/main" id="{0761F7A6-1DCA-E489-9F13-C4B1C2D179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E3DC00C9-4F95-417E-BC75-9AB88F3EB5E6}" type="datetime1">
              <a:rPr lang="hu-HU" smtClean="0"/>
              <a:pPr rtl="0">
                <a:spcAft>
                  <a:spcPts val="600"/>
                </a:spcAft>
              </a:pPr>
              <a:t>2024. 05. 03.</a:t>
            </a:fld>
            <a:endParaRPr lang="en-US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E2B2E6C-B96D-F7D4-26EC-A63AAB8B5665}"/>
              </a:ext>
            </a:extLst>
          </p:cNvPr>
          <p:cNvSpPr txBox="1"/>
          <p:nvPr/>
        </p:nvSpPr>
        <p:spPr>
          <a:xfrm>
            <a:off x="310392" y="1208015"/>
            <a:ext cx="2861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MadeinAflame</a:t>
            </a:r>
            <a: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hu-HU" sz="18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2024.04.19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FC2A6E1-0851-68EE-21A4-72B943ABB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290" y="0"/>
            <a:ext cx="6395710" cy="6388114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CD01EE7F-2C47-C521-AE1D-4CEFA2E099AA}"/>
              </a:ext>
            </a:extLst>
          </p:cNvPr>
          <p:cNvSpPr txBox="1"/>
          <p:nvPr/>
        </p:nvSpPr>
        <p:spPr>
          <a:xfrm>
            <a:off x="310392" y="2122415"/>
            <a:ext cx="715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1155</a:t>
            </a:r>
          </a:p>
        </p:txBody>
      </p:sp>
    </p:spTree>
    <p:extLst>
      <p:ext uri="{BB962C8B-B14F-4D97-AF65-F5344CB8AC3E}">
        <p14:creationId xmlns:p14="http://schemas.microsoft.com/office/powerpoint/2010/main" val="1429471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átum helye 3">
            <a:extLst>
              <a:ext uri="{FF2B5EF4-FFF2-40B4-BE49-F238E27FC236}">
                <a16:creationId xmlns:a16="http://schemas.microsoft.com/office/drawing/2014/main" id="{0761F7A6-1DCA-E489-9F13-C4B1C2D179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E3DC00C9-4F95-417E-BC75-9AB88F3EB5E6}" type="datetime1">
              <a:rPr lang="hu-HU" smtClean="0"/>
              <a:pPr rtl="0">
                <a:spcAft>
                  <a:spcPts val="600"/>
                </a:spcAft>
              </a:pPr>
              <a:t>2024. 05. 03.</a:t>
            </a:fld>
            <a:endParaRPr lang="en-US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E2B2E6C-B96D-F7D4-26EC-A63AAB8B5665}"/>
              </a:ext>
            </a:extLst>
          </p:cNvPr>
          <p:cNvSpPr txBox="1"/>
          <p:nvPr/>
        </p:nvSpPr>
        <p:spPr>
          <a:xfrm>
            <a:off x="310392" y="1208015"/>
            <a:ext cx="2861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MadeinAflame</a:t>
            </a:r>
            <a: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hu-HU" sz="18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2024.05.03</a:t>
            </a:r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D01EE7F-2C47-C521-AE1D-4CEFA2E099AA}"/>
              </a:ext>
            </a:extLst>
          </p:cNvPr>
          <p:cNvSpPr txBox="1"/>
          <p:nvPr/>
        </p:nvSpPr>
        <p:spPr>
          <a:xfrm>
            <a:off x="310392" y="2122415"/>
            <a:ext cx="70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1173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11CD522C-D90E-39E7-81EC-ED61A3645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586" y="0"/>
            <a:ext cx="7342414" cy="638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34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átum helye 3">
            <a:extLst>
              <a:ext uri="{FF2B5EF4-FFF2-40B4-BE49-F238E27FC236}">
                <a16:creationId xmlns:a16="http://schemas.microsoft.com/office/drawing/2014/main" id="{0761F7A6-1DCA-E489-9F13-C4B1C2D179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E3DC00C9-4F95-417E-BC75-9AB88F3EB5E6}" type="datetime1">
              <a:rPr lang="hu-HU" smtClean="0"/>
              <a:pPr rtl="0">
                <a:spcAft>
                  <a:spcPts val="600"/>
                </a:spcAft>
              </a:pPr>
              <a:t>2024. 05. 03.</a:t>
            </a:fld>
            <a:endParaRPr lang="en-US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E2B2E6C-B96D-F7D4-26EC-A63AAB8B5665}"/>
              </a:ext>
            </a:extLst>
          </p:cNvPr>
          <p:cNvSpPr txBox="1"/>
          <p:nvPr/>
        </p:nvSpPr>
        <p:spPr>
          <a:xfrm>
            <a:off x="310392" y="1157682"/>
            <a:ext cx="2480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MCSWorld</a:t>
            </a:r>
            <a: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hu-HU" sz="18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2024.04.08</a:t>
            </a:r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D01EE7F-2C47-C521-AE1D-4CEFA2E099AA}"/>
              </a:ext>
            </a:extLst>
          </p:cNvPr>
          <p:cNvSpPr txBox="1"/>
          <p:nvPr/>
        </p:nvSpPr>
        <p:spPr>
          <a:xfrm>
            <a:off x="310392" y="2122415"/>
            <a:ext cx="706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3910</a:t>
            </a:r>
          </a:p>
        </p:txBody>
      </p:sp>
      <p:pic>
        <p:nvPicPr>
          <p:cNvPr id="2" name="Kép 1" descr="A képen szöveg, képernyőkép, tervezés látható&#10;&#10;Automatikusan generált leírás">
            <a:extLst>
              <a:ext uri="{FF2B5EF4-FFF2-40B4-BE49-F238E27FC236}">
                <a16:creationId xmlns:a16="http://schemas.microsoft.com/office/drawing/2014/main" id="{BBFB905C-6654-9F32-C319-ED336D7B2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032" y="0"/>
            <a:ext cx="8665968" cy="606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608367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30_TF56160789" id="{BB0F2CB6-EB6B-4B4F-902F-BC5253E073DA}" vid="{8BD6316C-6CB0-4ED3-ADEE-F4BB938ED129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{4CBFAC4E-DBE7-4FD3-AC7F-CDCA8D9D84C0}tf56160789_win32</Template>
  <TotalTime>1350</TotalTime>
  <Words>128</Words>
  <Application>Microsoft Office PowerPoint</Application>
  <PresentationFormat>Szélesvásznú</PresentationFormat>
  <Paragraphs>55</Paragraphs>
  <Slides>18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18</vt:i4>
      </vt:variant>
    </vt:vector>
  </HeadingPairs>
  <TitlesOfParts>
    <vt:vector size="24" baseType="lpstr">
      <vt:lpstr>Aptos</vt:lpstr>
      <vt:lpstr>Bookman Old Style</vt:lpstr>
      <vt:lpstr>Calibri</vt:lpstr>
      <vt:lpstr>Franklin Gothic Book</vt:lpstr>
      <vt:lpstr>Guardian-EgypTT</vt:lpstr>
      <vt:lpstr>1_RetrospectVTI</vt:lpstr>
      <vt:lpstr>Title Lorem Ipsum</vt:lpstr>
      <vt:lpstr>A legjobb árajánlata, amely tükrözi a hozzáállását... „Kis lépés az embernek, hatalmas ugrás az emberiségnek.“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Miksa Kupihár</dc:creator>
  <cp:lastModifiedBy>Miksa Kupihár</cp:lastModifiedBy>
  <cp:revision>8</cp:revision>
  <dcterms:created xsi:type="dcterms:W3CDTF">2024-04-19T13:46:52Z</dcterms:created>
  <dcterms:modified xsi:type="dcterms:W3CDTF">2024-05-03T11:08:07Z</dcterms:modified>
</cp:coreProperties>
</file>